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21" autoAdjust="0"/>
  </p:normalViewPr>
  <p:slideViewPr>
    <p:cSldViewPr>
      <p:cViewPr>
        <p:scale>
          <a:sx n="122" d="100"/>
          <a:sy n="122" d="100"/>
        </p:scale>
        <p:origin x="-1374"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5E2DFC-2F3D-4E86-84CA-765B6EE821A4}"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117090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5E2DFC-2F3D-4E86-84CA-765B6EE821A4}"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2327339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5E2DFC-2F3D-4E86-84CA-765B6EE821A4}"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185306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5E2DFC-2F3D-4E86-84CA-765B6EE821A4}"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108903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E2DFC-2F3D-4E86-84CA-765B6EE821A4}"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74689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5E2DFC-2F3D-4E86-84CA-765B6EE821A4}"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384742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5E2DFC-2F3D-4E86-84CA-765B6EE821A4}" type="datetimeFigureOut">
              <a:rPr lang="en-US" smtClean="0"/>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96478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5E2DFC-2F3D-4E86-84CA-765B6EE821A4}" type="datetimeFigureOut">
              <a:rPr lang="en-US" smtClean="0"/>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131453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E2DFC-2F3D-4E86-84CA-765B6EE821A4}" type="datetimeFigureOut">
              <a:rPr lang="en-US" smtClean="0"/>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311120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5E2DFC-2F3D-4E86-84CA-765B6EE821A4}"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423494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75E2DFC-2F3D-4E86-84CA-765B6EE821A4}"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48EFD-6A4B-43CC-ABB4-90B0A3F7CD0B}" type="slidenum">
              <a:rPr lang="en-US" smtClean="0"/>
              <a:t>‹#›</a:t>
            </a:fld>
            <a:endParaRPr lang="en-US"/>
          </a:p>
        </p:txBody>
      </p:sp>
    </p:spTree>
    <p:extLst>
      <p:ext uri="{BB962C8B-B14F-4D97-AF65-F5344CB8AC3E}">
        <p14:creationId xmlns:p14="http://schemas.microsoft.com/office/powerpoint/2010/main" val="414567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E2DFC-2F3D-4E86-84CA-765B6EE821A4}" type="datetimeFigureOut">
              <a:rPr lang="en-US" smtClean="0"/>
              <a:t>7/13/2016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48EFD-6A4B-43CC-ABB4-90B0A3F7CD0B}" type="slidenum">
              <a:rPr lang="en-US" smtClean="0"/>
              <a:t>‹#›</a:t>
            </a:fld>
            <a:endParaRPr lang="en-US"/>
          </a:p>
        </p:txBody>
      </p:sp>
    </p:spTree>
    <p:extLst>
      <p:ext uri="{BB962C8B-B14F-4D97-AF65-F5344CB8AC3E}">
        <p14:creationId xmlns:p14="http://schemas.microsoft.com/office/powerpoint/2010/main" val="361066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9144000" cy="6858000"/>
          </a:xfrm>
          <a:prstGeom prst="rect">
            <a:avLst/>
          </a:prstGeom>
          <a:gradFill>
            <a:gsLst>
              <a:gs pos="91000">
                <a:schemeClr val="tx1"/>
              </a:gs>
              <a:gs pos="49000">
                <a:schemeClr val="bg1"/>
              </a:gs>
              <a:gs pos="100000">
                <a:schemeClr val="tx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971800" y="1271627"/>
            <a:ext cx="5867399" cy="4572000"/>
          </a:xfrm>
          <a:prstGeom prst="roundRect">
            <a:avLst>
              <a:gd name="adj" fmla="val 319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172199" y="183140"/>
            <a:ext cx="2667000" cy="350260"/>
          </a:xfrm>
          <a:prstGeom prst="roundRect">
            <a:avLst>
              <a:gd name="adj" fmla="val 62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07109" y="2280017"/>
            <a:ext cx="2133600" cy="3540519"/>
          </a:xfrm>
          <a:prstGeom prst="roundRect">
            <a:avLst>
              <a:gd name="adj" fmla="val 671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6392224"/>
            <a:ext cx="1441707" cy="37490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709" y="6179432"/>
            <a:ext cx="1289307" cy="579121"/>
          </a:xfrm>
          <a:prstGeom prst="rect">
            <a:avLst/>
          </a:prstGeom>
          <a:ln>
            <a:noFill/>
          </a:ln>
          <a:effectLst>
            <a:outerShdw blurRad="292100" dist="139700" dir="2700000" sx="90000" sy="90000" algn="tl" rotWithShape="0">
              <a:schemeClr val="bg1">
                <a:alpha val="65000"/>
              </a:schemeClr>
            </a:outerShdw>
          </a:effectLst>
        </p:spPr>
      </p:pic>
      <p:sp>
        <p:nvSpPr>
          <p:cNvPr id="9" name="TextBox 8"/>
          <p:cNvSpPr txBox="1"/>
          <p:nvPr/>
        </p:nvSpPr>
        <p:spPr>
          <a:xfrm>
            <a:off x="5105400" y="194846"/>
            <a:ext cx="1219200" cy="338554"/>
          </a:xfrm>
          <a:prstGeom prst="rect">
            <a:avLst/>
          </a:prstGeom>
          <a:noFill/>
        </p:spPr>
        <p:txBody>
          <a:bodyPr wrap="square" rtlCol="0">
            <a:spAutoFit/>
          </a:bodyPr>
          <a:lstStyle/>
          <a:p>
            <a:r>
              <a:rPr lang="en-US" sz="1600" b="1" dirty="0"/>
              <a:t>REPORT #: </a:t>
            </a:r>
          </a:p>
        </p:txBody>
      </p:sp>
      <p:sp>
        <p:nvSpPr>
          <p:cNvPr id="11" name="TextBox 10"/>
          <p:cNvSpPr txBox="1"/>
          <p:nvPr/>
        </p:nvSpPr>
        <p:spPr>
          <a:xfrm>
            <a:off x="4724400" y="6324600"/>
            <a:ext cx="3810000" cy="461665"/>
          </a:xfrm>
          <a:prstGeom prst="rect">
            <a:avLst/>
          </a:prstGeom>
          <a:noFill/>
        </p:spPr>
        <p:txBody>
          <a:bodyPr wrap="square" rtlCol="0">
            <a:spAutoFit/>
          </a:bodyPr>
          <a:lstStyle/>
          <a:p>
            <a:r>
              <a:rPr lang="en-US" sz="1200" b="1" dirty="0">
                <a:solidFill>
                  <a:schemeClr val="bg1"/>
                </a:solidFill>
              </a:rPr>
              <a:t>CAPTURE DATA From the Field …  </a:t>
            </a:r>
            <a:r>
              <a:rPr lang="en-US" sz="1200" dirty="0">
                <a:solidFill>
                  <a:schemeClr val="bg1"/>
                </a:solidFill>
              </a:rPr>
              <a:t>a service of The AgHU</a:t>
            </a:r>
            <a:r>
              <a:rPr lang="en-US" sz="1200" b="1" dirty="0">
                <a:solidFill>
                  <a:schemeClr val="bg1"/>
                </a:solidFill>
              </a:rPr>
              <a:t>B</a:t>
            </a:r>
          </a:p>
          <a:p>
            <a:pPr algn="ctr"/>
            <a:r>
              <a:rPr lang="en-US" sz="1200" b="1" dirty="0">
                <a:solidFill>
                  <a:schemeClr val="bg1"/>
                </a:solidFill>
              </a:rPr>
              <a:t>2225 Sycamore St, Harrisburg, PA 17111  </a:t>
            </a:r>
            <a:r>
              <a:rPr lang="en-US" sz="1200" b="1" dirty="0" smtClean="0">
                <a:solidFill>
                  <a:schemeClr val="bg1"/>
                </a:solidFill>
              </a:rPr>
              <a:t>717.232.6040</a:t>
            </a:r>
            <a:endParaRPr lang="en-US" sz="1200" b="1" dirty="0">
              <a:solidFill>
                <a:schemeClr val="bg1"/>
              </a:solidFill>
            </a:endParaRPr>
          </a:p>
        </p:txBody>
      </p:sp>
      <p:sp>
        <p:nvSpPr>
          <p:cNvPr id="14" name="TextBox 13"/>
          <p:cNvSpPr txBox="1"/>
          <p:nvPr/>
        </p:nvSpPr>
        <p:spPr>
          <a:xfrm>
            <a:off x="381000" y="2450383"/>
            <a:ext cx="1905000" cy="3185487"/>
          </a:xfrm>
          <a:prstGeom prst="rect">
            <a:avLst/>
          </a:prstGeom>
          <a:noFill/>
        </p:spPr>
        <p:txBody>
          <a:bodyPr wrap="square" rtlCol="0">
            <a:spAutoFit/>
          </a:bodyPr>
          <a:lstStyle/>
          <a:p>
            <a:r>
              <a:rPr lang="en-US" sz="1200" b="1" dirty="0"/>
              <a:t>CODE#  </a:t>
            </a:r>
          </a:p>
          <a:p>
            <a:endParaRPr lang="en-US" sz="1200" dirty="0"/>
          </a:p>
          <a:p>
            <a:r>
              <a:rPr lang="en-US" sz="1100" b="1" dirty="0"/>
              <a:t>Reported by:  </a:t>
            </a:r>
          </a:p>
          <a:p>
            <a:endParaRPr lang="en-US" sz="1100" dirty="0"/>
          </a:p>
          <a:p>
            <a:endParaRPr lang="en-US" sz="1100" dirty="0"/>
          </a:p>
          <a:p>
            <a:endParaRPr lang="en-US" sz="1100" b="1" dirty="0"/>
          </a:p>
          <a:p>
            <a:r>
              <a:rPr lang="en-US" sz="1100" b="1" dirty="0"/>
              <a:t>Date/Time Reported:</a:t>
            </a:r>
          </a:p>
          <a:p>
            <a:endParaRPr lang="en-US" sz="1100" dirty="0"/>
          </a:p>
          <a:p>
            <a:endParaRPr lang="en-US" sz="1100" dirty="0"/>
          </a:p>
          <a:p>
            <a:endParaRPr lang="en-US" sz="1100" dirty="0"/>
          </a:p>
          <a:p>
            <a:r>
              <a:rPr lang="en-US" sz="1100" b="1" dirty="0"/>
              <a:t>Photos Sent:</a:t>
            </a:r>
          </a:p>
          <a:p>
            <a:endParaRPr lang="en-US" sz="1100" dirty="0"/>
          </a:p>
          <a:p>
            <a:endParaRPr lang="en-US" sz="1100" dirty="0"/>
          </a:p>
          <a:p>
            <a:endParaRPr lang="en-US" sz="1100" b="1" dirty="0"/>
          </a:p>
          <a:p>
            <a:r>
              <a:rPr lang="en-US" sz="1100" b="1" dirty="0"/>
              <a:t>NOTES:</a:t>
            </a:r>
          </a:p>
          <a:p>
            <a:endParaRPr lang="en-US" sz="1100" dirty="0"/>
          </a:p>
          <a:p>
            <a:endParaRPr lang="en-US" sz="1100" dirty="0"/>
          </a:p>
          <a:p>
            <a:endParaRPr lang="en-US" sz="1200" dirty="0"/>
          </a:p>
        </p:txBody>
      </p:sp>
      <p:sp>
        <p:nvSpPr>
          <p:cNvPr id="19" name="TextBox 18"/>
          <p:cNvSpPr txBox="1"/>
          <p:nvPr/>
        </p:nvSpPr>
        <p:spPr>
          <a:xfrm>
            <a:off x="3203126" y="1010017"/>
            <a:ext cx="1219200" cy="261610"/>
          </a:xfrm>
          <a:prstGeom prst="rect">
            <a:avLst/>
          </a:prstGeom>
          <a:noFill/>
        </p:spPr>
        <p:txBody>
          <a:bodyPr wrap="square" rtlCol="0">
            <a:spAutoFit/>
          </a:bodyPr>
          <a:lstStyle/>
          <a:p>
            <a:r>
              <a:rPr lang="en-US" sz="1100" b="1" dirty="0"/>
              <a:t>REPORT Content</a:t>
            </a:r>
          </a:p>
        </p:txBody>
      </p:sp>
      <p:sp>
        <p:nvSpPr>
          <p:cNvPr id="2" name="TextBox 1"/>
          <p:cNvSpPr txBox="1"/>
          <p:nvPr/>
        </p:nvSpPr>
        <p:spPr>
          <a:xfrm>
            <a:off x="6477000" y="194846"/>
            <a:ext cx="2209800" cy="369332"/>
          </a:xfrm>
          <a:prstGeom prst="rect">
            <a:avLst/>
          </a:prstGeom>
          <a:noFill/>
        </p:spPr>
        <p:txBody>
          <a:bodyPr wrap="square" rtlCol="0">
            <a:spAutoFit/>
          </a:bodyPr>
          <a:lstStyle/>
          <a:p>
            <a:r>
              <a:rPr lang="en-US" dirty="0"/>
              <a:t>170701439</a:t>
            </a:r>
          </a:p>
        </p:txBody>
      </p:sp>
      <p:sp>
        <p:nvSpPr>
          <p:cNvPr id="3" name="TextBox 2"/>
          <p:cNvSpPr txBox="1"/>
          <p:nvPr/>
        </p:nvSpPr>
        <p:spPr>
          <a:xfrm>
            <a:off x="3203126" y="1371600"/>
            <a:ext cx="5483674" cy="3754874"/>
          </a:xfrm>
          <a:prstGeom prst="rect">
            <a:avLst/>
          </a:prstGeom>
          <a:noFill/>
        </p:spPr>
        <p:txBody>
          <a:bodyPr wrap="square" rtlCol="0">
            <a:spAutoFit/>
          </a:bodyPr>
          <a:lstStyle/>
          <a:p>
            <a:r>
              <a:rPr lang="en-US" sz="1400" dirty="0"/>
              <a:t>Yes hello this is Ben Wilson. I'm it's 25 April. And my code no. is 0721. We're here to Miller Farm today in Boone Iowa and we're working with soy beans. I sent for photos that relate to what we're looking at here today. Essentially These beans or at least(?) the. The two stage and we're doing a application of energy power at all(?) point(?) per acre. And also combining that with some bio Forge. That's at two point an acre an our intent here is two encourage the plans to store some energy. So that we can later access it when we get into the pod and this is the first of three applications. As mentioned we're actually be doing the application tomorrow on this field and make sure that this is reference later because we want to complete this story with the second and third application and assuming we get the results that we're looking for. We </a:t>
            </a:r>
            <a:r>
              <a:rPr lang="en-US" sz="1400" dirty="0" err="1"/>
              <a:t>wanna</a:t>
            </a:r>
            <a:r>
              <a:rPr lang="en-US" sz="1400" dirty="0"/>
              <a:t> compare this with our check. The first photo that I sent you'll see that there's a lane(?) down through the middle on the left is our check we will not be spraying that field and then from the lane to the right is </a:t>
            </a:r>
            <a:r>
              <a:rPr lang="en-US" sz="1400" dirty="0" err="1"/>
              <a:t>is</a:t>
            </a:r>
            <a:r>
              <a:rPr lang="en-US" sz="1400" dirty="0"/>
              <a:t> where will be applying the products that I've already mentioned so I think that's it. Thank you much. So long.</a:t>
            </a:r>
          </a:p>
        </p:txBody>
      </p:sp>
      <p:sp>
        <p:nvSpPr>
          <p:cNvPr id="5" name="TextBox 4"/>
          <p:cNvSpPr txBox="1"/>
          <p:nvPr/>
        </p:nvSpPr>
        <p:spPr>
          <a:xfrm>
            <a:off x="911353" y="2392824"/>
            <a:ext cx="609600" cy="369332"/>
          </a:xfrm>
          <a:prstGeom prst="rect">
            <a:avLst/>
          </a:prstGeom>
          <a:noFill/>
        </p:spPr>
        <p:txBody>
          <a:bodyPr wrap="square" rtlCol="0">
            <a:spAutoFit/>
          </a:bodyPr>
          <a:lstStyle/>
          <a:p>
            <a:r>
              <a:rPr lang="en-US" dirty="0"/>
              <a:t>721</a:t>
            </a:r>
          </a:p>
        </p:txBody>
      </p:sp>
      <p:sp>
        <p:nvSpPr>
          <p:cNvPr id="7" name="TextBox 6"/>
          <p:cNvSpPr txBox="1"/>
          <p:nvPr/>
        </p:nvSpPr>
        <p:spPr>
          <a:xfrm>
            <a:off x="457200" y="3048000"/>
            <a:ext cx="1746507" cy="369332"/>
          </a:xfrm>
          <a:prstGeom prst="rect">
            <a:avLst/>
          </a:prstGeom>
          <a:noFill/>
        </p:spPr>
        <p:txBody>
          <a:bodyPr wrap="square" rtlCol="0">
            <a:spAutoFit/>
          </a:bodyPr>
          <a:lstStyle/>
          <a:p>
            <a:r>
              <a:rPr lang="en-US" dirty="0"/>
              <a:t>Ben Wilson</a:t>
            </a:r>
          </a:p>
        </p:txBody>
      </p:sp>
      <p:sp>
        <p:nvSpPr>
          <p:cNvPr id="12" name="TextBox 11"/>
          <p:cNvSpPr txBox="1"/>
          <p:nvPr/>
        </p:nvSpPr>
        <p:spPr>
          <a:xfrm>
            <a:off x="457200" y="3733800"/>
            <a:ext cx="1746507" cy="369332"/>
          </a:xfrm>
          <a:prstGeom prst="rect">
            <a:avLst/>
          </a:prstGeom>
          <a:noFill/>
        </p:spPr>
        <p:txBody>
          <a:bodyPr wrap="square" rtlCol="0">
            <a:spAutoFit/>
          </a:bodyPr>
          <a:lstStyle/>
          <a:p>
            <a:r>
              <a:rPr lang="en-US" dirty="0"/>
              <a:t> 4/26/16  09:15</a:t>
            </a:r>
          </a:p>
        </p:txBody>
      </p:sp>
      <p:sp>
        <p:nvSpPr>
          <p:cNvPr id="15" name="TextBox 14"/>
          <p:cNvSpPr txBox="1"/>
          <p:nvPr/>
        </p:nvSpPr>
        <p:spPr>
          <a:xfrm>
            <a:off x="457200" y="4372275"/>
            <a:ext cx="1746507" cy="369332"/>
          </a:xfrm>
          <a:prstGeom prst="rect">
            <a:avLst/>
          </a:prstGeom>
          <a:noFill/>
        </p:spPr>
        <p:txBody>
          <a:bodyPr wrap="square" rtlCol="0">
            <a:spAutoFit/>
          </a:bodyPr>
          <a:lstStyle/>
          <a:p>
            <a:r>
              <a:rPr lang="en-US" dirty="0"/>
              <a:t> 4/26/16  09:22</a:t>
            </a:r>
          </a:p>
        </p:txBody>
      </p:sp>
      <p:sp>
        <p:nvSpPr>
          <p:cNvPr id="17" name="TextBox 16"/>
          <p:cNvSpPr txBox="1"/>
          <p:nvPr/>
        </p:nvSpPr>
        <p:spPr>
          <a:xfrm>
            <a:off x="457200" y="5105400"/>
            <a:ext cx="1828800" cy="369332"/>
          </a:xfrm>
          <a:prstGeom prst="rect">
            <a:avLst/>
          </a:prstGeom>
          <a:noFill/>
        </p:spPr>
        <p:txBody>
          <a:bodyPr wrap="square" rtlCol="0">
            <a:spAutoFit/>
          </a:bodyPr>
          <a:lstStyle/>
          <a:p>
            <a:r>
              <a:rPr lang="en-US" dirty="0"/>
              <a:t>Soy Beans</a:t>
            </a:r>
          </a:p>
        </p:txBody>
      </p:sp>
      <p:sp>
        <p:nvSpPr>
          <p:cNvPr id="22" name="Rectangle 2"/>
          <p:cNvSpPr>
            <a:spLocks noChangeArrowheads="1"/>
          </p:cNvSpPr>
          <p:nvPr/>
        </p:nvSpPr>
        <p:spPr bwMode="auto">
          <a:xfrm>
            <a:off x="667513" y="1275323"/>
            <a:ext cx="642850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597301162"/>
              </p:ext>
            </p:extLst>
          </p:nvPr>
        </p:nvGraphicFramePr>
        <p:xfrm>
          <a:off x="667513" y="1275323"/>
          <a:ext cx="1325880" cy="718850"/>
        </p:xfrm>
        <a:graphic>
          <a:graphicData uri="http://schemas.openxmlformats.org/presentationml/2006/ole">
            <mc:AlternateContent xmlns:mc="http://schemas.openxmlformats.org/markup-compatibility/2006">
              <mc:Choice xmlns:v="urn:schemas-microsoft-com:vml" Requires="v">
                <p:oleObj spid="_x0000_s1030" name="Packager Shell Object" showAsIcon="1" r:id="rId5" imgW="979997" imgH="631973" progId="Package">
                  <p:embed/>
                </p:oleObj>
              </mc:Choice>
              <mc:Fallback>
                <p:oleObj name="Packager Shell Object" showAsIcon="1" r:id="rId5" imgW="979997" imgH="631973" progId="Package">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513" y="1275323"/>
                        <a:ext cx="1325880" cy="718850"/>
                      </a:xfrm>
                      <a:prstGeom prst="rect">
                        <a:avLst/>
                      </a:prstGeom>
                      <a:noFill/>
                    </p:spPr>
                  </p:pic>
                </p:oleObj>
              </mc:Fallback>
            </mc:AlternateContent>
          </a:graphicData>
        </a:graphic>
      </p:graphicFrame>
      <p:sp>
        <p:nvSpPr>
          <p:cNvPr id="25" name="Rounded Rectangle 24"/>
          <p:cNvSpPr/>
          <p:nvPr/>
        </p:nvSpPr>
        <p:spPr>
          <a:xfrm>
            <a:off x="533400" y="364123"/>
            <a:ext cx="2034309" cy="776699"/>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33400" y="381000"/>
            <a:ext cx="2032000" cy="707886"/>
          </a:xfrm>
          <a:prstGeom prst="rect">
            <a:avLst/>
          </a:prstGeom>
          <a:noFill/>
        </p:spPr>
        <p:txBody>
          <a:bodyPr wrap="square" rtlCol="0">
            <a:spAutoFit/>
          </a:bodyPr>
          <a:lstStyle/>
          <a:p>
            <a:pPr algn="ctr"/>
            <a:r>
              <a:rPr lang="en-US" sz="2000" b="1" dirty="0" smtClean="0">
                <a:latin typeface="BankGothic Md BT" panose="020B0807020203060204" pitchFamily="34" charset="0"/>
              </a:rPr>
              <a:t>YOUR LOGO</a:t>
            </a:r>
          </a:p>
          <a:p>
            <a:pPr algn="ctr"/>
            <a:r>
              <a:rPr lang="en-US" sz="2000" b="1" dirty="0" smtClean="0">
                <a:latin typeface="BankGothic Md BT" panose="020B0807020203060204" pitchFamily="34" charset="0"/>
              </a:rPr>
              <a:t>HERE</a:t>
            </a:r>
            <a:endParaRPr lang="en-US" sz="2000" b="1" dirty="0">
              <a:latin typeface="BankGothic Md BT" panose="020B0807020203060204" pitchFamily="34" charset="0"/>
            </a:endParaRPr>
          </a:p>
        </p:txBody>
      </p:sp>
    </p:spTree>
    <p:extLst>
      <p:ext uri="{BB962C8B-B14F-4D97-AF65-F5344CB8AC3E}">
        <p14:creationId xmlns:p14="http://schemas.microsoft.com/office/powerpoint/2010/main" val="181220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9144000" cy="6858000"/>
          </a:xfrm>
          <a:prstGeom prst="rect">
            <a:avLst/>
          </a:prstGeom>
          <a:gradFill>
            <a:gsLst>
              <a:gs pos="91000">
                <a:schemeClr val="tx1"/>
              </a:gs>
              <a:gs pos="49000">
                <a:schemeClr val="bg1"/>
              </a:gs>
              <a:gs pos="100000">
                <a:schemeClr val="tx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6172199" y="216197"/>
            <a:ext cx="2667000" cy="350260"/>
          </a:xfrm>
          <a:prstGeom prst="roundRect">
            <a:avLst>
              <a:gd name="adj" fmla="val 62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392224"/>
            <a:ext cx="1441707" cy="37490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7709" y="6179432"/>
            <a:ext cx="1289307" cy="579121"/>
          </a:xfrm>
          <a:prstGeom prst="rect">
            <a:avLst/>
          </a:prstGeom>
          <a:ln>
            <a:noFill/>
          </a:ln>
          <a:effectLst>
            <a:outerShdw blurRad="292100" dist="139700" dir="2700000" sx="90000" sy="90000" algn="tl" rotWithShape="0">
              <a:schemeClr val="bg1">
                <a:alpha val="65000"/>
              </a:schemeClr>
            </a:outerShdw>
          </a:effectLst>
        </p:spPr>
      </p:pic>
      <p:sp>
        <p:nvSpPr>
          <p:cNvPr id="9" name="TextBox 8"/>
          <p:cNvSpPr txBox="1"/>
          <p:nvPr/>
        </p:nvSpPr>
        <p:spPr>
          <a:xfrm>
            <a:off x="5105400" y="194846"/>
            <a:ext cx="1219200" cy="338554"/>
          </a:xfrm>
          <a:prstGeom prst="rect">
            <a:avLst/>
          </a:prstGeom>
          <a:noFill/>
        </p:spPr>
        <p:txBody>
          <a:bodyPr wrap="square" rtlCol="0">
            <a:spAutoFit/>
          </a:bodyPr>
          <a:lstStyle/>
          <a:p>
            <a:r>
              <a:rPr lang="en-US" sz="1600" b="1" dirty="0"/>
              <a:t>REPORT #: </a:t>
            </a:r>
          </a:p>
        </p:txBody>
      </p:sp>
      <p:sp>
        <p:nvSpPr>
          <p:cNvPr id="11" name="TextBox 10"/>
          <p:cNvSpPr txBox="1"/>
          <p:nvPr/>
        </p:nvSpPr>
        <p:spPr>
          <a:xfrm>
            <a:off x="4724400" y="6324600"/>
            <a:ext cx="3810000" cy="461665"/>
          </a:xfrm>
          <a:prstGeom prst="rect">
            <a:avLst/>
          </a:prstGeom>
          <a:noFill/>
        </p:spPr>
        <p:txBody>
          <a:bodyPr wrap="square" rtlCol="0">
            <a:spAutoFit/>
          </a:bodyPr>
          <a:lstStyle/>
          <a:p>
            <a:r>
              <a:rPr lang="en-US" sz="1200" b="1" dirty="0">
                <a:solidFill>
                  <a:schemeClr val="bg1"/>
                </a:solidFill>
              </a:rPr>
              <a:t>CAPTURE DATA From the Field …  </a:t>
            </a:r>
            <a:r>
              <a:rPr lang="en-US" sz="1200" dirty="0">
                <a:solidFill>
                  <a:schemeClr val="bg1"/>
                </a:solidFill>
              </a:rPr>
              <a:t>a service of The AgHU</a:t>
            </a:r>
            <a:r>
              <a:rPr lang="en-US" sz="1200" b="1" dirty="0">
                <a:solidFill>
                  <a:schemeClr val="bg1"/>
                </a:solidFill>
              </a:rPr>
              <a:t>B</a:t>
            </a:r>
          </a:p>
          <a:p>
            <a:pPr algn="ctr"/>
            <a:r>
              <a:rPr lang="en-US" sz="1200" b="1" dirty="0">
                <a:solidFill>
                  <a:schemeClr val="bg1"/>
                </a:solidFill>
              </a:rPr>
              <a:t>2225 Sycamore St, Harrisburg, PA 17111  </a:t>
            </a:r>
            <a:r>
              <a:rPr lang="en-US" sz="1200" b="1" dirty="0" smtClean="0">
                <a:solidFill>
                  <a:schemeClr val="bg1"/>
                </a:solidFill>
              </a:rPr>
              <a:t>717.232.6040</a:t>
            </a:r>
            <a:endParaRPr lang="en-US" sz="1200" b="1" dirty="0">
              <a:solidFill>
                <a:schemeClr val="bg1"/>
              </a:solidFill>
            </a:endParaRPr>
          </a:p>
        </p:txBody>
      </p:sp>
      <p:sp>
        <p:nvSpPr>
          <p:cNvPr id="15" name="TextBox 14"/>
          <p:cNvSpPr txBox="1"/>
          <p:nvPr/>
        </p:nvSpPr>
        <p:spPr>
          <a:xfrm>
            <a:off x="318655" y="1600200"/>
            <a:ext cx="1219200" cy="261610"/>
          </a:xfrm>
          <a:prstGeom prst="rect">
            <a:avLst/>
          </a:prstGeom>
          <a:noFill/>
        </p:spPr>
        <p:txBody>
          <a:bodyPr wrap="square" rtlCol="0">
            <a:spAutoFit/>
          </a:bodyPr>
          <a:lstStyle/>
          <a:p>
            <a:r>
              <a:rPr lang="en-US" sz="1100" b="1" dirty="0"/>
              <a:t>Photos:</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999" y="1983089"/>
            <a:ext cx="2203707" cy="165278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35225" y="1983089"/>
            <a:ext cx="2139695" cy="1604771"/>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33999" y="2005326"/>
            <a:ext cx="2373801" cy="1582534"/>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5501" y="3932364"/>
            <a:ext cx="2172207" cy="1629155"/>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65705" y="3847019"/>
            <a:ext cx="4362450" cy="1714500"/>
          </a:xfrm>
          <a:prstGeom prst="rect">
            <a:avLst/>
          </a:prstGeom>
        </p:spPr>
      </p:pic>
      <p:sp>
        <p:nvSpPr>
          <p:cNvPr id="19" name="TextBox 18"/>
          <p:cNvSpPr txBox="1"/>
          <p:nvPr/>
        </p:nvSpPr>
        <p:spPr>
          <a:xfrm>
            <a:off x="6477000" y="194846"/>
            <a:ext cx="2209800" cy="369332"/>
          </a:xfrm>
          <a:prstGeom prst="rect">
            <a:avLst/>
          </a:prstGeom>
          <a:noFill/>
        </p:spPr>
        <p:txBody>
          <a:bodyPr wrap="square" rtlCol="0">
            <a:spAutoFit/>
          </a:bodyPr>
          <a:lstStyle/>
          <a:p>
            <a:r>
              <a:rPr lang="en-US" dirty="0"/>
              <a:t>170701439</a:t>
            </a:r>
          </a:p>
        </p:txBody>
      </p:sp>
      <p:sp>
        <p:nvSpPr>
          <p:cNvPr id="20" name="Rounded Rectangle 19"/>
          <p:cNvSpPr/>
          <p:nvPr/>
        </p:nvSpPr>
        <p:spPr>
          <a:xfrm>
            <a:off x="533400" y="364123"/>
            <a:ext cx="2034309" cy="776699"/>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33400" y="381000"/>
            <a:ext cx="2032000" cy="707886"/>
          </a:xfrm>
          <a:prstGeom prst="rect">
            <a:avLst/>
          </a:prstGeom>
          <a:noFill/>
        </p:spPr>
        <p:txBody>
          <a:bodyPr wrap="square" rtlCol="0">
            <a:spAutoFit/>
          </a:bodyPr>
          <a:lstStyle/>
          <a:p>
            <a:pPr algn="ctr"/>
            <a:r>
              <a:rPr lang="en-US" sz="2000" b="1" dirty="0" smtClean="0">
                <a:latin typeface="BankGothic Md BT" panose="020B0807020203060204" pitchFamily="34" charset="0"/>
              </a:rPr>
              <a:t>YOUR LOGO</a:t>
            </a:r>
          </a:p>
          <a:p>
            <a:pPr algn="ctr"/>
            <a:r>
              <a:rPr lang="en-US" sz="2000" b="1" dirty="0" smtClean="0">
                <a:latin typeface="BankGothic Md BT" panose="020B0807020203060204" pitchFamily="34" charset="0"/>
              </a:rPr>
              <a:t>HERE</a:t>
            </a:r>
            <a:endParaRPr lang="en-US" sz="2000" b="1" dirty="0">
              <a:latin typeface="BankGothic Md BT" panose="020B0807020203060204" pitchFamily="34" charset="0"/>
            </a:endParaRPr>
          </a:p>
        </p:txBody>
      </p:sp>
    </p:spTree>
    <p:extLst>
      <p:ext uri="{BB962C8B-B14F-4D97-AF65-F5344CB8AC3E}">
        <p14:creationId xmlns:p14="http://schemas.microsoft.com/office/powerpoint/2010/main" val="193298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apture Data" id="{90088729-E6D3-4946-870B-15980C44C468}" vid="{CA00679E-D3FB-4ED8-86DB-0C413F39ECFC}"/>
    </a:ext>
  </a:extLst>
</a:theme>
</file>

<file path=docProps/app.xml><?xml version="1.0" encoding="utf-8"?>
<Properties xmlns="http://schemas.openxmlformats.org/officeDocument/2006/extended-properties" xmlns:vt="http://schemas.openxmlformats.org/officeDocument/2006/docPropsVTypes">
  <Template>Capture Data</Template>
  <TotalTime>40</TotalTime>
  <Words>324</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Office Theme</vt:lpstr>
      <vt:lpstr>Packager Shell Object</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HUB</dc:creator>
  <cp:lastModifiedBy>Carlton</cp:lastModifiedBy>
  <cp:revision>4</cp:revision>
  <dcterms:created xsi:type="dcterms:W3CDTF">2016-07-11T14:38:58Z</dcterms:created>
  <dcterms:modified xsi:type="dcterms:W3CDTF">2016-07-13T15:29:35Z</dcterms:modified>
</cp:coreProperties>
</file>